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1" r:id="rId6"/>
    <p:sldId id="257" r:id="rId7"/>
    <p:sldId id="272" r:id="rId8"/>
    <p:sldId id="274" r:id="rId9"/>
    <p:sldId id="275" r:id="rId10"/>
    <p:sldId id="277" r:id="rId11"/>
    <p:sldId id="280" r:id="rId12"/>
    <p:sldId id="278" r:id="rId13"/>
    <p:sldId id="279" r:id="rId14"/>
    <p:sldId id="276" r:id="rId15"/>
    <p:sldId id="260" r:id="rId1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632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8048" y="36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era Imtinan" userId="0087644c-4fa5-4909-80ea-443d92758741" providerId="ADAL" clId="{08931B1F-64DC-474E-8F7F-01318B8446DA}"/>
    <pc:docChg chg="undo custSel addSld delSld modSld sldOrd">
      <pc:chgData name="Umera Imtinan" userId="0087644c-4fa5-4909-80ea-443d92758741" providerId="ADAL" clId="{08931B1F-64DC-474E-8F7F-01318B8446DA}" dt="2023-08-15T04:52:45.963" v="2030" actId="20577"/>
      <pc:docMkLst>
        <pc:docMk/>
      </pc:docMkLst>
      <pc:sldChg chg="modSp mod">
        <pc:chgData name="Umera Imtinan" userId="0087644c-4fa5-4909-80ea-443d92758741" providerId="ADAL" clId="{08931B1F-64DC-474E-8F7F-01318B8446DA}" dt="2023-08-15T04:43:35.834" v="1692" actId="20577"/>
        <pc:sldMkLst>
          <pc:docMk/>
          <pc:sldMk cId="1662703117" sldId="256"/>
        </pc:sldMkLst>
        <pc:spChg chg="mod">
          <ac:chgData name="Umera Imtinan" userId="0087644c-4fa5-4909-80ea-443d92758741" providerId="ADAL" clId="{08931B1F-64DC-474E-8F7F-01318B8446DA}" dt="2023-08-15T04:43:35.834" v="1692" actId="20577"/>
          <ac:spMkLst>
            <pc:docMk/>
            <pc:sldMk cId="1662703117" sldId="256"/>
            <ac:spMk id="5" creationId="{5BA57BAB-7EAA-D48E-2CDB-B9D38F124396}"/>
          </ac:spMkLst>
        </pc:spChg>
        <pc:spChg chg="mod">
          <ac:chgData name="Umera Imtinan" userId="0087644c-4fa5-4909-80ea-443d92758741" providerId="ADAL" clId="{08931B1F-64DC-474E-8F7F-01318B8446DA}" dt="2023-08-15T04:42:58.744" v="1651" actId="20577"/>
          <ac:spMkLst>
            <pc:docMk/>
            <pc:sldMk cId="1662703117" sldId="256"/>
            <ac:spMk id="6" creationId="{48DDCC05-D35B-A848-45DB-C779D67904BE}"/>
          </ac:spMkLst>
        </pc:spChg>
      </pc:sldChg>
      <pc:sldChg chg="modSp mod">
        <pc:chgData name="Umera Imtinan" userId="0087644c-4fa5-4909-80ea-443d92758741" providerId="ADAL" clId="{08931B1F-64DC-474E-8F7F-01318B8446DA}" dt="2023-08-15T04:09:44.369" v="882" actId="20577"/>
        <pc:sldMkLst>
          <pc:docMk/>
          <pc:sldMk cId="3676857086" sldId="257"/>
        </pc:sldMkLst>
        <pc:spChg chg="mod">
          <ac:chgData name="Umera Imtinan" userId="0087644c-4fa5-4909-80ea-443d92758741" providerId="ADAL" clId="{08931B1F-64DC-474E-8F7F-01318B8446DA}" dt="2023-08-15T03:14:12.186" v="60" actId="20577"/>
          <ac:spMkLst>
            <pc:docMk/>
            <pc:sldMk cId="3676857086" sldId="257"/>
            <ac:spMk id="2" creationId="{E0F55BE4-7CEE-4360-951C-045082378AE2}"/>
          </ac:spMkLst>
        </pc:spChg>
        <pc:spChg chg="mod">
          <ac:chgData name="Umera Imtinan" userId="0087644c-4fa5-4909-80ea-443d92758741" providerId="ADAL" clId="{08931B1F-64DC-474E-8F7F-01318B8446DA}" dt="2023-08-15T04:09:44.369" v="882" actId="20577"/>
          <ac:spMkLst>
            <pc:docMk/>
            <pc:sldMk cId="3676857086" sldId="257"/>
            <ac:spMk id="5" creationId="{4FE97F37-4AB6-61F8-EA88-42BD7CACB3AC}"/>
          </ac:spMkLst>
        </pc:spChg>
      </pc:sldChg>
      <pc:sldChg chg="del">
        <pc:chgData name="Umera Imtinan" userId="0087644c-4fa5-4909-80ea-443d92758741" providerId="ADAL" clId="{08931B1F-64DC-474E-8F7F-01318B8446DA}" dt="2023-08-15T03:14:01.799" v="31" actId="2696"/>
        <pc:sldMkLst>
          <pc:docMk/>
          <pc:sldMk cId="1109002621" sldId="259"/>
        </pc:sldMkLst>
      </pc:sldChg>
      <pc:sldChg chg="delSp modSp mod">
        <pc:chgData name="Umera Imtinan" userId="0087644c-4fa5-4909-80ea-443d92758741" providerId="ADAL" clId="{08931B1F-64DC-474E-8F7F-01318B8446DA}" dt="2023-08-15T04:35:28.788" v="1395" actId="478"/>
        <pc:sldMkLst>
          <pc:docMk/>
          <pc:sldMk cId="2836695548" sldId="260"/>
        </pc:sldMkLst>
        <pc:spChg chg="del mod">
          <ac:chgData name="Umera Imtinan" userId="0087644c-4fa5-4909-80ea-443d92758741" providerId="ADAL" clId="{08931B1F-64DC-474E-8F7F-01318B8446DA}" dt="2023-08-15T04:35:28.788" v="1395" actId="478"/>
          <ac:spMkLst>
            <pc:docMk/>
            <pc:sldMk cId="2836695548" sldId="260"/>
            <ac:spMk id="4" creationId="{4540A64A-73AE-4C40-9A56-FBE29F09F72E}"/>
          </ac:spMkLst>
        </pc:spChg>
      </pc:sldChg>
      <pc:sldChg chg="del">
        <pc:chgData name="Umera Imtinan" userId="0087644c-4fa5-4909-80ea-443d92758741" providerId="ADAL" clId="{08931B1F-64DC-474E-8F7F-01318B8446DA}" dt="2023-08-15T03:15:27.529" v="202" actId="47"/>
        <pc:sldMkLst>
          <pc:docMk/>
          <pc:sldMk cId="724605713" sldId="261"/>
        </pc:sldMkLst>
      </pc:sldChg>
      <pc:sldChg chg="addSp delSp modSp mod">
        <pc:chgData name="Umera Imtinan" userId="0087644c-4fa5-4909-80ea-443d92758741" providerId="ADAL" clId="{08931B1F-64DC-474E-8F7F-01318B8446DA}" dt="2023-08-15T03:52:53.153" v="323" actId="20577"/>
        <pc:sldMkLst>
          <pc:docMk/>
          <pc:sldMk cId="1950292607" sldId="272"/>
        </pc:sldMkLst>
        <pc:spChg chg="mod">
          <ac:chgData name="Umera Imtinan" userId="0087644c-4fa5-4909-80ea-443d92758741" providerId="ADAL" clId="{08931B1F-64DC-474E-8F7F-01318B8446DA}" dt="2023-08-15T03:52:53.153" v="323" actId="20577"/>
          <ac:spMkLst>
            <pc:docMk/>
            <pc:sldMk cId="1950292607" sldId="272"/>
            <ac:spMk id="2" creationId="{3232F16E-6B14-CB7D-758C-182FDF54EAB0}"/>
          </ac:spMkLst>
        </pc:spChg>
        <pc:spChg chg="del mod">
          <ac:chgData name="Umera Imtinan" userId="0087644c-4fa5-4909-80ea-443d92758741" providerId="ADAL" clId="{08931B1F-64DC-474E-8F7F-01318B8446DA}" dt="2023-08-15T03:52:04.959" v="304" actId="931"/>
          <ac:spMkLst>
            <pc:docMk/>
            <pc:sldMk cId="1950292607" sldId="272"/>
            <ac:spMk id="3" creationId="{A381CA7C-FC81-83F8-84A3-FC9E30F13B23}"/>
          </ac:spMkLst>
        </pc:spChg>
        <pc:picChg chg="add mod">
          <ac:chgData name="Umera Imtinan" userId="0087644c-4fa5-4909-80ea-443d92758741" providerId="ADAL" clId="{08931B1F-64DC-474E-8F7F-01318B8446DA}" dt="2023-08-15T03:52:10.051" v="307" actId="962"/>
          <ac:picMkLst>
            <pc:docMk/>
            <pc:sldMk cId="1950292607" sldId="272"/>
            <ac:picMk id="5" creationId="{2DEF6D41-8B4A-3BD6-0B40-AE0E06D61744}"/>
          </ac:picMkLst>
        </pc:picChg>
      </pc:sldChg>
      <pc:sldChg chg="modSp mod ord">
        <pc:chgData name="Umera Imtinan" userId="0087644c-4fa5-4909-80ea-443d92758741" providerId="ADAL" clId="{08931B1F-64DC-474E-8F7F-01318B8446DA}" dt="2023-08-15T04:52:45.963" v="2030" actId="20577"/>
        <pc:sldMkLst>
          <pc:docMk/>
          <pc:sldMk cId="3418898496" sldId="273"/>
        </pc:sldMkLst>
        <pc:spChg chg="mod">
          <ac:chgData name="Umera Imtinan" userId="0087644c-4fa5-4909-80ea-443d92758741" providerId="ADAL" clId="{08931B1F-64DC-474E-8F7F-01318B8446DA}" dt="2023-08-15T04:52:45.963" v="2030" actId="20577"/>
          <ac:spMkLst>
            <pc:docMk/>
            <pc:sldMk cId="3418898496" sldId="273"/>
            <ac:spMk id="3" creationId="{A381CA7C-FC81-83F8-84A3-FC9E30F13B23}"/>
          </ac:spMkLst>
        </pc:spChg>
      </pc:sldChg>
      <pc:sldChg chg="addSp delSp modSp add mod">
        <pc:chgData name="Umera Imtinan" userId="0087644c-4fa5-4909-80ea-443d92758741" providerId="ADAL" clId="{08931B1F-64DC-474E-8F7F-01318B8446DA}" dt="2023-08-15T04:00:58.294" v="347" actId="27614"/>
        <pc:sldMkLst>
          <pc:docMk/>
          <pc:sldMk cId="1713062136" sldId="274"/>
        </pc:sldMkLst>
        <pc:spChg chg="mod">
          <ac:chgData name="Umera Imtinan" userId="0087644c-4fa5-4909-80ea-443d92758741" providerId="ADAL" clId="{08931B1F-64DC-474E-8F7F-01318B8446DA}" dt="2023-08-15T03:53:12.768" v="344" actId="20577"/>
          <ac:spMkLst>
            <pc:docMk/>
            <pc:sldMk cId="1713062136" sldId="274"/>
            <ac:spMk id="2" creationId="{3232F16E-6B14-CB7D-758C-182FDF54EAB0}"/>
          </ac:spMkLst>
        </pc:spChg>
        <pc:spChg chg="add del mod">
          <ac:chgData name="Umera Imtinan" userId="0087644c-4fa5-4909-80ea-443d92758741" providerId="ADAL" clId="{08931B1F-64DC-474E-8F7F-01318B8446DA}" dt="2023-08-15T04:00:52.902" v="346" actId="931"/>
          <ac:spMkLst>
            <pc:docMk/>
            <pc:sldMk cId="1713062136" sldId="274"/>
            <ac:spMk id="4" creationId="{4BE72002-2150-E7A0-A846-FC535C068DF4}"/>
          </ac:spMkLst>
        </pc:spChg>
        <pc:picChg chg="del">
          <ac:chgData name="Umera Imtinan" userId="0087644c-4fa5-4909-80ea-443d92758741" providerId="ADAL" clId="{08931B1F-64DC-474E-8F7F-01318B8446DA}" dt="2023-08-15T04:00:48.503" v="345" actId="478"/>
          <ac:picMkLst>
            <pc:docMk/>
            <pc:sldMk cId="1713062136" sldId="274"/>
            <ac:picMk id="5" creationId="{2DEF6D41-8B4A-3BD6-0B40-AE0E06D61744}"/>
          </ac:picMkLst>
        </pc:picChg>
        <pc:picChg chg="add mod">
          <ac:chgData name="Umera Imtinan" userId="0087644c-4fa5-4909-80ea-443d92758741" providerId="ADAL" clId="{08931B1F-64DC-474E-8F7F-01318B8446DA}" dt="2023-08-15T04:00:58.294" v="347" actId="27614"/>
          <ac:picMkLst>
            <pc:docMk/>
            <pc:sldMk cId="1713062136" sldId="274"/>
            <ac:picMk id="7" creationId="{6EB35ECD-DEEF-AFA8-76B2-1CC1A61DDDD7}"/>
          </ac:picMkLst>
        </pc:picChg>
      </pc:sldChg>
      <pc:sldChg chg="addSp delSp modSp add mod">
        <pc:chgData name="Umera Imtinan" userId="0087644c-4fa5-4909-80ea-443d92758741" providerId="ADAL" clId="{08931B1F-64DC-474E-8F7F-01318B8446DA}" dt="2023-08-15T04:01:12.931" v="351" actId="27614"/>
        <pc:sldMkLst>
          <pc:docMk/>
          <pc:sldMk cId="4030650127" sldId="275"/>
        </pc:sldMkLst>
        <pc:spChg chg="add del mod">
          <ac:chgData name="Umera Imtinan" userId="0087644c-4fa5-4909-80ea-443d92758741" providerId="ADAL" clId="{08931B1F-64DC-474E-8F7F-01318B8446DA}" dt="2023-08-15T04:01:09.327" v="350" actId="931"/>
          <ac:spMkLst>
            <pc:docMk/>
            <pc:sldMk cId="4030650127" sldId="275"/>
            <ac:spMk id="4" creationId="{EC6B85D1-5F5F-A4E1-3876-5CFC3BC58A2A}"/>
          </ac:spMkLst>
        </pc:spChg>
        <pc:picChg chg="add mod">
          <ac:chgData name="Umera Imtinan" userId="0087644c-4fa5-4909-80ea-443d92758741" providerId="ADAL" clId="{08931B1F-64DC-474E-8F7F-01318B8446DA}" dt="2023-08-15T04:01:12.931" v="351" actId="27614"/>
          <ac:picMkLst>
            <pc:docMk/>
            <pc:sldMk cId="4030650127" sldId="275"/>
            <ac:picMk id="6" creationId="{9F22C37B-C79A-6B26-904F-A35F113B3435}"/>
          </ac:picMkLst>
        </pc:picChg>
        <pc:picChg chg="del">
          <ac:chgData name="Umera Imtinan" userId="0087644c-4fa5-4909-80ea-443d92758741" providerId="ADAL" clId="{08931B1F-64DC-474E-8F7F-01318B8446DA}" dt="2023-08-15T04:01:03.495" v="349" actId="478"/>
          <ac:picMkLst>
            <pc:docMk/>
            <pc:sldMk cId="4030650127" sldId="275"/>
            <ac:picMk id="7" creationId="{6EB35ECD-DEEF-AFA8-76B2-1CC1A61DDDD7}"/>
          </ac:picMkLst>
        </pc:picChg>
      </pc:sldChg>
      <pc:sldChg chg="modSp add mod">
        <pc:chgData name="Umera Imtinan" userId="0087644c-4fa5-4909-80ea-443d92758741" providerId="ADAL" clId="{08931B1F-64DC-474E-8F7F-01318B8446DA}" dt="2023-08-15T04:37:55.944" v="1403" actId="20577"/>
        <pc:sldMkLst>
          <pc:docMk/>
          <pc:sldMk cId="3132300805" sldId="276"/>
        </pc:sldMkLst>
        <pc:spChg chg="mod">
          <ac:chgData name="Umera Imtinan" userId="0087644c-4fa5-4909-80ea-443d92758741" providerId="ADAL" clId="{08931B1F-64DC-474E-8F7F-01318B8446DA}" dt="2023-08-15T04:07:02.284" v="722" actId="20577"/>
          <ac:spMkLst>
            <pc:docMk/>
            <pc:sldMk cId="3132300805" sldId="276"/>
            <ac:spMk id="2" creationId="{3232F16E-6B14-CB7D-758C-182FDF54EAB0}"/>
          </ac:spMkLst>
        </pc:spChg>
        <pc:spChg chg="mod">
          <ac:chgData name="Umera Imtinan" userId="0087644c-4fa5-4909-80ea-443d92758741" providerId="ADAL" clId="{08931B1F-64DC-474E-8F7F-01318B8446DA}" dt="2023-08-15T04:37:55.944" v="1403" actId="20577"/>
          <ac:spMkLst>
            <pc:docMk/>
            <pc:sldMk cId="3132300805" sldId="276"/>
            <ac:spMk id="3" creationId="{A381CA7C-FC81-83F8-84A3-FC9E30F13B23}"/>
          </ac:spMkLst>
        </pc:spChg>
      </pc:sldChg>
      <pc:sldChg chg="addSp delSp modSp add mod">
        <pc:chgData name="Umera Imtinan" userId="0087644c-4fa5-4909-80ea-443d92758741" providerId="ADAL" clId="{08931B1F-64DC-474E-8F7F-01318B8446DA}" dt="2023-08-15T04:34:35.098" v="1384" actId="255"/>
        <pc:sldMkLst>
          <pc:docMk/>
          <pc:sldMk cId="3085363011" sldId="277"/>
        </pc:sldMkLst>
        <pc:spChg chg="mod">
          <ac:chgData name="Umera Imtinan" userId="0087644c-4fa5-4909-80ea-443d92758741" providerId="ADAL" clId="{08931B1F-64DC-474E-8F7F-01318B8446DA}" dt="2023-08-15T04:13:12.656" v="955" actId="20577"/>
          <ac:spMkLst>
            <pc:docMk/>
            <pc:sldMk cId="3085363011" sldId="277"/>
            <ac:spMk id="2" creationId="{3232F16E-6B14-CB7D-758C-182FDF54EAB0}"/>
          </ac:spMkLst>
        </pc:spChg>
        <pc:spChg chg="add del mod">
          <ac:chgData name="Umera Imtinan" userId="0087644c-4fa5-4909-80ea-443d92758741" providerId="ADAL" clId="{08931B1F-64DC-474E-8F7F-01318B8446DA}" dt="2023-08-15T04:12:36.825" v="950" actId="931"/>
          <ac:spMkLst>
            <pc:docMk/>
            <pc:sldMk cId="3085363011" sldId="277"/>
            <ac:spMk id="4" creationId="{45F3F086-6E71-3E0A-5D39-1871621ED35D}"/>
          </ac:spMkLst>
        </pc:spChg>
        <pc:spChg chg="add del mod">
          <ac:chgData name="Umera Imtinan" userId="0087644c-4fa5-4909-80ea-443d92758741" providerId="ADAL" clId="{08931B1F-64DC-474E-8F7F-01318B8446DA}" dt="2023-08-15T04:28:26.721" v="1213" actId="931"/>
          <ac:spMkLst>
            <pc:docMk/>
            <pc:sldMk cId="3085363011" sldId="277"/>
            <ac:spMk id="9" creationId="{E30C18CA-4E29-44B0-6449-258C81F52933}"/>
          </ac:spMkLst>
        </pc:spChg>
        <pc:spChg chg="add del mod">
          <ac:chgData name="Umera Imtinan" userId="0087644c-4fa5-4909-80ea-443d92758741" providerId="ADAL" clId="{08931B1F-64DC-474E-8F7F-01318B8446DA}" dt="2023-08-15T04:30:21.734" v="1287" actId="931"/>
          <ac:spMkLst>
            <pc:docMk/>
            <pc:sldMk cId="3085363011" sldId="277"/>
            <ac:spMk id="14" creationId="{CCDA828E-FB0A-26F3-A647-CF7218C0C774}"/>
          </ac:spMkLst>
        </pc:spChg>
        <pc:spChg chg="add mod">
          <ac:chgData name="Umera Imtinan" userId="0087644c-4fa5-4909-80ea-443d92758741" providerId="ADAL" clId="{08931B1F-64DC-474E-8F7F-01318B8446DA}" dt="2023-08-15T04:34:35.098" v="1384" actId="255"/>
          <ac:spMkLst>
            <pc:docMk/>
            <pc:sldMk cId="3085363011" sldId="277"/>
            <ac:spMk id="18" creationId="{7373E26D-E971-17EC-4234-604A0806091B}"/>
          </ac:spMkLst>
        </pc:spChg>
        <pc:picChg chg="del">
          <ac:chgData name="Umera Imtinan" userId="0087644c-4fa5-4909-80ea-443d92758741" providerId="ADAL" clId="{08931B1F-64DC-474E-8F7F-01318B8446DA}" dt="2023-08-15T04:12:31.892" v="949" actId="478"/>
          <ac:picMkLst>
            <pc:docMk/>
            <pc:sldMk cId="3085363011" sldId="277"/>
            <ac:picMk id="6" creationId="{9F22C37B-C79A-6B26-904F-A35F113B3435}"/>
          </ac:picMkLst>
        </pc:picChg>
        <pc:picChg chg="add del mod">
          <ac:chgData name="Umera Imtinan" userId="0087644c-4fa5-4909-80ea-443d92758741" providerId="ADAL" clId="{08931B1F-64DC-474E-8F7F-01318B8446DA}" dt="2023-08-15T04:28:23.686" v="1212" actId="478"/>
          <ac:picMkLst>
            <pc:docMk/>
            <pc:sldMk cId="3085363011" sldId="277"/>
            <ac:picMk id="7" creationId="{2EB3D37E-E7A2-B211-E3E0-9584204C2BE0}"/>
          </ac:picMkLst>
        </pc:picChg>
        <pc:picChg chg="add del mod">
          <ac:chgData name="Umera Imtinan" userId="0087644c-4fa5-4909-80ea-443d92758741" providerId="ADAL" clId="{08931B1F-64DC-474E-8F7F-01318B8446DA}" dt="2023-08-15T04:28:53.179" v="1223" actId="478"/>
          <ac:picMkLst>
            <pc:docMk/>
            <pc:sldMk cId="3085363011" sldId="277"/>
            <ac:picMk id="11" creationId="{990D790A-4807-5FEA-6FE8-9C5BBC97FB51}"/>
          </ac:picMkLst>
        </pc:picChg>
        <pc:picChg chg="add mod">
          <ac:chgData name="Umera Imtinan" userId="0087644c-4fa5-4909-80ea-443d92758741" providerId="ADAL" clId="{08931B1F-64DC-474E-8F7F-01318B8446DA}" dt="2023-08-15T04:30:59.270" v="1298" actId="14100"/>
          <ac:picMkLst>
            <pc:docMk/>
            <pc:sldMk cId="3085363011" sldId="277"/>
            <ac:picMk id="12" creationId="{2BC014E3-6696-8299-A2BD-B6A69846A844}"/>
          </ac:picMkLst>
        </pc:picChg>
        <pc:picChg chg="add del mod">
          <ac:chgData name="Umera Imtinan" userId="0087644c-4fa5-4909-80ea-443d92758741" providerId="ADAL" clId="{08931B1F-64DC-474E-8F7F-01318B8446DA}" dt="2023-08-15T04:31:29.164" v="1300" actId="478"/>
          <ac:picMkLst>
            <pc:docMk/>
            <pc:sldMk cId="3085363011" sldId="277"/>
            <ac:picMk id="16" creationId="{402AE488-997A-ED8F-9680-842E6CE0B732}"/>
          </ac:picMkLst>
        </pc:picChg>
      </pc:sldChg>
      <pc:sldChg chg="modSp add mod">
        <pc:chgData name="Umera Imtinan" userId="0087644c-4fa5-4909-80ea-443d92758741" providerId="ADAL" clId="{08931B1F-64DC-474E-8F7F-01318B8446DA}" dt="2023-08-15T04:46:07.488" v="1818" actId="6549"/>
        <pc:sldMkLst>
          <pc:docMk/>
          <pc:sldMk cId="2789001846" sldId="278"/>
        </pc:sldMkLst>
        <pc:spChg chg="mod">
          <ac:chgData name="Umera Imtinan" userId="0087644c-4fa5-4909-80ea-443d92758741" providerId="ADAL" clId="{08931B1F-64DC-474E-8F7F-01318B8446DA}" dt="2023-08-15T04:13:37.263" v="978" actId="20577"/>
          <ac:spMkLst>
            <pc:docMk/>
            <pc:sldMk cId="2789001846" sldId="278"/>
            <ac:spMk id="2" creationId="{E0F55BE4-7CEE-4360-951C-045082378AE2}"/>
          </ac:spMkLst>
        </pc:spChg>
        <pc:spChg chg="mod">
          <ac:chgData name="Umera Imtinan" userId="0087644c-4fa5-4909-80ea-443d92758741" providerId="ADAL" clId="{08931B1F-64DC-474E-8F7F-01318B8446DA}" dt="2023-08-15T04:46:07.488" v="1818" actId="6549"/>
          <ac:spMkLst>
            <pc:docMk/>
            <pc:sldMk cId="2789001846" sldId="278"/>
            <ac:spMk id="5" creationId="{4FE97F37-4AB6-61F8-EA88-42BD7CACB3AC}"/>
          </ac:spMkLst>
        </pc:spChg>
      </pc:sldChg>
      <pc:sldChg chg="modSp add mod">
        <pc:chgData name="Umera Imtinan" userId="0087644c-4fa5-4909-80ea-443d92758741" providerId="ADAL" clId="{08931B1F-64DC-474E-8F7F-01318B8446DA}" dt="2023-08-15T04:17:01.214" v="1206" actId="20577"/>
        <pc:sldMkLst>
          <pc:docMk/>
          <pc:sldMk cId="55456361" sldId="279"/>
        </pc:sldMkLst>
        <pc:spChg chg="mod">
          <ac:chgData name="Umera Imtinan" userId="0087644c-4fa5-4909-80ea-443d92758741" providerId="ADAL" clId="{08931B1F-64DC-474E-8F7F-01318B8446DA}" dt="2023-08-15T04:15:06.065" v="1019" actId="20577"/>
          <ac:spMkLst>
            <pc:docMk/>
            <pc:sldMk cId="55456361" sldId="279"/>
            <ac:spMk id="2" creationId="{E0F55BE4-7CEE-4360-951C-045082378AE2}"/>
          </ac:spMkLst>
        </pc:spChg>
        <pc:spChg chg="mod">
          <ac:chgData name="Umera Imtinan" userId="0087644c-4fa5-4909-80ea-443d92758741" providerId="ADAL" clId="{08931B1F-64DC-474E-8F7F-01318B8446DA}" dt="2023-08-15T04:17:01.214" v="1206" actId="20577"/>
          <ac:spMkLst>
            <pc:docMk/>
            <pc:sldMk cId="55456361" sldId="279"/>
            <ac:spMk id="5" creationId="{4FE97F37-4AB6-61F8-EA88-42BD7CACB3AC}"/>
          </ac:spMkLst>
        </pc:spChg>
      </pc:sldChg>
      <pc:sldChg chg="addSp delSp modSp add mod">
        <pc:chgData name="Umera Imtinan" userId="0087644c-4fa5-4909-80ea-443d92758741" providerId="ADAL" clId="{08931B1F-64DC-474E-8F7F-01318B8446DA}" dt="2023-08-15T04:41:42.368" v="1613" actId="6549"/>
        <pc:sldMkLst>
          <pc:docMk/>
          <pc:sldMk cId="242163706" sldId="280"/>
        </pc:sldMkLst>
        <pc:spChg chg="add mod">
          <ac:chgData name="Umera Imtinan" userId="0087644c-4fa5-4909-80ea-443d92758741" providerId="ADAL" clId="{08931B1F-64DC-474E-8F7F-01318B8446DA}" dt="2023-08-15T04:41:42.368" v="1613" actId="6549"/>
          <ac:spMkLst>
            <pc:docMk/>
            <pc:sldMk cId="242163706" sldId="280"/>
            <ac:spMk id="4" creationId="{0DD3CA71-AB0F-DF66-6A79-7CB192AAB9B2}"/>
          </ac:spMkLst>
        </pc:spChg>
        <pc:picChg chg="add del mod">
          <ac:chgData name="Umera Imtinan" userId="0087644c-4fa5-4909-80ea-443d92758741" providerId="ADAL" clId="{08931B1F-64DC-474E-8F7F-01318B8446DA}" dt="2023-08-15T04:38:32.263" v="1408" actId="478"/>
          <ac:picMkLst>
            <pc:docMk/>
            <pc:sldMk cId="242163706" sldId="280"/>
            <ac:picMk id="3" creationId="{26F17FF1-1CE0-C65F-7DF2-3C9D99663C47}"/>
          </ac:picMkLst>
        </pc:picChg>
        <pc:picChg chg="mod">
          <ac:chgData name="Umera Imtinan" userId="0087644c-4fa5-4909-80ea-443d92758741" providerId="ADAL" clId="{08931B1F-64DC-474E-8F7F-01318B8446DA}" dt="2023-08-15T04:39:20.791" v="1415" actId="1076"/>
          <ac:picMkLst>
            <pc:docMk/>
            <pc:sldMk cId="242163706" sldId="280"/>
            <ac:picMk id="7" creationId="{2EB3D37E-E7A2-B211-E3E0-9584204C2BE0}"/>
          </ac:picMkLst>
        </pc:picChg>
      </pc:sldChg>
    </pc:docChg>
  </pc:docChgLst>
  <pc:docChgLst>
    <pc:chgData name="Umera Imtinan" userId="0087644c-4fa5-4909-80ea-443d92758741" providerId="ADAL" clId="{B9506C15-C3F3-42B8-BFE0-C7CA452C4945}"/>
    <pc:docChg chg="delSld">
      <pc:chgData name="Umera Imtinan" userId="0087644c-4fa5-4909-80ea-443d92758741" providerId="ADAL" clId="{B9506C15-C3F3-42B8-BFE0-C7CA452C4945}" dt="2023-08-22T04:55:04.091" v="0" actId="2696"/>
      <pc:docMkLst>
        <pc:docMk/>
      </pc:docMkLst>
      <pc:sldChg chg="del">
        <pc:chgData name="Umera Imtinan" userId="0087644c-4fa5-4909-80ea-443d92758741" providerId="ADAL" clId="{B9506C15-C3F3-42B8-BFE0-C7CA452C4945}" dt="2023-08-22T04:55:04.091" v="0" actId="2696"/>
        <pc:sldMkLst>
          <pc:docMk/>
          <pc:sldMk cId="3418898496" sldId="2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4949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6668-6857-41D1-917C-C91F2B9BDFA3}" type="datetime4">
              <a:rPr lang="en-AU" smtClean="0"/>
              <a:t>22 August 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2ABE8-A107-4F42-8B0F-CF779649CC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0137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South Street</a:t>
            </a:r>
          </a:p>
          <a:p>
            <a:endParaRPr lang="en-AU" dirty="0"/>
          </a:p>
          <a:p>
            <a:r>
              <a:rPr lang="en-AU" dirty="0"/>
              <a:t>We acknowledge that Murdoch University is situated on the lands of the </a:t>
            </a:r>
            <a:r>
              <a:rPr lang="en-AU" dirty="0" err="1"/>
              <a:t>Whadjuk</a:t>
            </a:r>
            <a:r>
              <a:rPr lang="en-AU" dirty="0"/>
              <a:t> and </a:t>
            </a:r>
            <a:r>
              <a:rPr lang="en-AU" dirty="0" err="1"/>
              <a:t>Binjareb</a:t>
            </a:r>
            <a:r>
              <a:rPr lang="en-AU" dirty="0"/>
              <a:t> Noongar people.</a:t>
            </a:r>
          </a:p>
          <a:p>
            <a:endParaRPr lang="en-AU" dirty="0"/>
          </a:p>
          <a:p>
            <a:r>
              <a:rPr lang="en-AU" dirty="0"/>
              <a:t>We pay our respect to their enduring and dynamic culture and the leadership of Noongar elders past and present.</a:t>
            </a:r>
          </a:p>
          <a:p>
            <a:endParaRPr lang="en-AU" dirty="0"/>
          </a:p>
          <a:p>
            <a:r>
              <a:rPr lang="en-AU" dirty="0"/>
              <a:t>The </a:t>
            </a:r>
            <a:r>
              <a:rPr lang="en-AU" dirty="0" err="1"/>
              <a:t>boodjar</a:t>
            </a:r>
            <a:r>
              <a:rPr lang="en-AU" dirty="0"/>
              <a:t> (country) on which Murdoch University is located has for thousands of years, been a place of learning. We at Murdoch University are proud to continue this long tradition.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2ABE8-A107-4F42-8B0F-CF779649CC3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408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A8D6-DD04-4121-AB52-7892764DF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808163"/>
            <a:ext cx="11129963" cy="1705058"/>
          </a:xfrm>
        </p:spPr>
        <p:txBody>
          <a:bodyPr lIns="152400"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731043"/>
            <a:ext cx="11129962" cy="125574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9C250-C316-42F3-80D9-22493FC5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22 August 2023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0712-C9C0-4A20-9A25-43FC95FA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7" name="Picture 6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097E96B5-566D-1B21-7759-E0D120772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304BAB4-7D7F-5182-0097-8F845F7EF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  <p:pic>
        <p:nvPicPr>
          <p:cNvPr id="18" name="Picture 1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AAC792EF-6919-E5B2-9532-DF72B5B17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26690FE-1B05-D2E9-7ABB-19B5217A8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283EFE40-F9B0-E39D-A31E-960CF5A43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  <p:pic>
        <p:nvPicPr>
          <p:cNvPr id="9" name="Picture 8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01D19A17-6A60-6CC9-DCE8-6E1074D5B5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7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58F-3DE8-452D-85E2-D4B5B354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9444681" cy="132397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9D39-7624-452E-A987-4579B56C3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4640" y="2743198"/>
            <a:ext cx="7782560" cy="34226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62CB4-06B5-4BD8-BD50-FB77967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0689-A294-4558-B542-FB0D7E01B742}" type="datetime4">
              <a:rPr lang="en-AU" smtClean="0"/>
              <a:t>22 August 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B85F-31A6-4835-8ACF-56FD7C15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41CE-2CBE-44EF-A8C2-02BF3070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4FB687-E016-4BD6-B95E-445C4240717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04639" y="1808163"/>
            <a:ext cx="778256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0BE0E-100F-40A2-A599-C1701B0969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808163"/>
            <a:ext cx="3932237" cy="504983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391191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358184" cy="13684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22 August 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D10708-98D8-43B4-96BF-5009DA8ED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799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1CC5447-E180-4840-BEEC-8EFECDBBA68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04797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28D352-B6A2-4342-A1C0-7CB24CEFC8D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04797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1AB91DA-C455-4B38-9EBE-4A3B5C11694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29099" y="3609808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162DDB-5D7A-4EAD-9BFE-140A53F18B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099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6FF05D9-F6FE-4539-A991-9DA696352C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34173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67F63FE-61F0-4E63-9FEA-32DB4E88E0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153400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813F9E8-637B-4D65-A286-97ABEA6AE2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398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2B90C37-2732-4363-B6FD-01770BDB37C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153398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2102802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de @ Murd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DE06F692-9812-A077-BC7F-E5356F6DB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9033" r="7294"/>
          <a:stretch/>
        </p:blipFill>
        <p:spPr>
          <a:xfrm rot="5400000">
            <a:off x="6722633" y="1388633"/>
            <a:ext cx="6858000" cy="4080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798734-98C6-B00B-387C-DFAAC3C19A60}"/>
              </a:ext>
            </a:extLst>
          </p:cNvPr>
          <p:cNvSpPr txBox="1"/>
          <p:nvPr/>
        </p:nvSpPr>
        <p:spPr>
          <a:xfrm>
            <a:off x="360998" y="1477734"/>
            <a:ext cx="1000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Murdoch University strives to be a place 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of belonging for all staff and students.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6EFE88-8505-8210-69A5-A1B958D43497}"/>
              </a:ext>
            </a:extLst>
          </p:cNvPr>
          <p:cNvSpPr txBox="1">
            <a:spLocks/>
          </p:cNvSpPr>
          <p:nvPr/>
        </p:nvSpPr>
        <p:spPr>
          <a:xfrm>
            <a:off x="300038" y="296863"/>
            <a:ext cx="7152324" cy="1719479"/>
          </a:xfrm>
          <a:prstGeom prst="rect">
            <a:avLst/>
          </a:prstGeom>
        </p:spPr>
        <p:txBody>
          <a:bodyPr vert="horz" lIns="152400" tIns="152400" rIns="152400" bIns="1524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</a:t>
            </a:r>
            <a:r>
              <a:rPr lang="en-AU" dirty="0">
                <a:solidFill>
                  <a:srgbClr val="FFC000"/>
                </a:solidFill>
              </a:rPr>
              <a:t>R</a:t>
            </a:r>
            <a:r>
              <a:rPr lang="en-AU" dirty="0">
                <a:solidFill>
                  <a:srgbClr val="FFFF00"/>
                </a:solidFill>
              </a:rPr>
              <a:t>I</a:t>
            </a:r>
            <a:r>
              <a:rPr lang="en-AU" dirty="0">
                <a:solidFill>
                  <a:srgbClr val="00B050"/>
                </a:solidFill>
              </a:rPr>
              <a:t>D</a:t>
            </a:r>
            <a:r>
              <a:rPr lang="en-AU" dirty="0">
                <a:solidFill>
                  <a:srgbClr val="0070C0"/>
                </a:solidFill>
              </a:rPr>
              <a:t>E</a:t>
            </a:r>
            <a:r>
              <a:rPr lang="en-AU" dirty="0"/>
              <a:t> </a:t>
            </a:r>
            <a:r>
              <a:rPr lang="en-AU" dirty="0">
                <a:solidFill>
                  <a:srgbClr val="7030A0"/>
                </a:solidFill>
              </a:rPr>
              <a:t>@</a:t>
            </a:r>
            <a:r>
              <a:rPr lang="en-AU" dirty="0"/>
              <a:t> Murdoch University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89C9FB-E4C6-40DA-BD5C-D08262C95C1D}"/>
              </a:ext>
            </a:extLst>
          </p:cNvPr>
          <p:cNvSpPr txBox="1">
            <a:spLocks/>
          </p:cNvSpPr>
          <p:nvPr/>
        </p:nvSpPr>
        <p:spPr>
          <a:xfrm>
            <a:off x="300039" y="2803593"/>
            <a:ext cx="9061517" cy="3628517"/>
          </a:xfrm>
          <a:prstGeom prst="rect">
            <a:avLst/>
          </a:prstGeom>
        </p:spPr>
        <p:txBody>
          <a:bodyPr vert="horz" lIns="152400" tIns="152400" rIns="152400" bIns="152400" numCol="2" spcCol="64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It is committed to supporting and celebrating community members who are sex, sexuality, and or/gender diverse, including but not limited to those who identify as LGBTIQA+ (Lesbian, Gay, Bisexual, Trans, Intersex, Queer or Asexual).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At Murdoch [in this class/unit/course], homophobia, transphobia, racism, and ableism will not be tolerated.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Pride @ Murdoch means inclusion of LGBTIQ students, staff and community with a strong focus on addressing systemic and cultural barriers, so that everyone can be safe and supported to be their whole self at study and work.</a:t>
            </a:r>
            <a:endParaRPr lang="en-AU" sz="1800" dirty="0"/>
          </a:p>
          <a:p>
            <a:pPr>
              <a:lnSpc>
                <a:spcPct val="120000"/>
              </a:lnSpc>
            </a:pPr>
            <a:endParaRPr lang="en-AU" sz="1600" dirty="0"/>
          </a:p>
        </p:txBody>
      </p:sp>
      <p:pic>
        <p:nvPicPr>
          <p:cNvPr id="2" name="Picture 1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7E14F28B-3326-0205-DCEC-5FECD3948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9033" r="7294"/>
          <a:stretch/>
        </p:blipFill>
        <p:spPr>
          <a:xfrm rot="5400000">
            <a:off x="6722633" y="1388633"/>
            <a:ext cx="6858000" cy="4080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C3166-C6A0-C326-CA62-737CC1D7BECF}"/>
              </a:ext>
            </a:extLst>
          </p:cNvPr>
          <p:cNvSpPr txBox="1"/>
          <p:nvPr userDrawn="1"/>
        </p:nvSpPr>
        <p:spPr>
          <a:xfrm>
            <a:off x="360998" y="1477734"/>
            <a:ext cx="1000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Murdoch University strives to be a place 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of belonging for all staff and students.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1CED163-C194-8563-36E4-89FBD8FE0231}"/>
              </a:ext>
            </a:extLst>
          </p:cNvPr>
          <p:cNvSpPr txBox="1">
            <a:spLocks/>
          </p:cNvSpPr>
          <p:nvPr userDrawn="1"/>
        </p:nvSpPr>
        <p:spPr>
          <a:xfrm>
            <a:off x="300038" y="296863"/>
            <a:ext cx="7152324" cy="1719479"/>
          </a:xfrm>
          <a:prstGeom prst="rect">
            <a:avLst/>
          </a:prstGeom>
        </p:spPr>
        <p:txBody>
          <a:bodyPr vert="horz" lIns="152400" tIns="152400" rIns="152400" bIns="1524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</a:t>
            </a:r>
            <a:r>
              <a:rPr lang="en-AU" dirty="0">
                <a:solidFill>
                  <a:srgbClr val="FFC000"/>
                </a:solidFill>
              </a:rPr>
              <a:t>R</a:t>
            </a:r>
            <a:r>
              <a:rPr lang="en-AU" dirty="0">
                <a:solidFill>
                  <a:srgbClr val="FFFF00"/>
                </a:solidFill>
              </a:rPr>
              <a:t>I</a:t>
            </a:r>
            <a:r>
              <a:rPr lang="en-AU" dirty="0">
                <a:solidFill>
                  <a:srgbClr val="00B050"/>
                </a:solidFill>
              </a:rPr>
              <a:t>D</a:t>
            </a:r>
            <a:r>
              <a:rPr lang="en-AU" dirty="0">
                <a:solidFill>
                  <a:srgbClr val="0070C0"/>
                </a:solidFill>
              </a:rPr>
              <a:t>E</a:t>
            </a:r>
            <a:r>
              <a:rPr lang="en-AU" dirty="0"/>
              <a:t> </a:t>
            </a:r>
            <a:r>
              <a:rPr lang="en-AU" dirty="0">
                <a:solidFill>
                  <a:srgbClr val="7030A0"/>
                </a:solidFill>
              </a:rPr>
              <a:t>@</a:t>
            </a:r>
            <a:r>
              <a:rPr lang="en-AU" dirty="0"/>
              <a:t> Murdoch University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7AAF5E27-0C48-222A-69C3-8860C626921D}"/>
              </a:ext>
            </a:extLst>
          </p:cNvPr>
          <p:cNvSpPr txBox="1">
            <a:spLocks/>
          </p:cNvSpPr>
          <p:nvPr userDrawn="1"/>
        </p:nvSpPr>
        <p:spPr>
          <a:xfrm>
            <a:off x="300039" y="2803593"/>
            <a:ext cx="9061517" cy="3628517"/>
          </a:xfrm>
          <a:prstGeom prst="rect">
            <a:avLst/>
          </a:prstGeom>
        </p:spPr>
        <p:txBody>
          <a:bodyPr vert="horz" lIns="152400" tIns="152400" rIns="152400" bIns="152400" numCol="2" spcCol="64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It is committed to supporting and celebrating community members who are sex, sexuality, and or/gender diverse, including but not limited to those who identify as LGBTIQA+ (Lesbian, Gay, Bisexual, Trans, Intersex, Queer or Asexual).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At Murdoch [in this class/unit/course], homophobia, transphobia, racism, and ableism will not be tolerated.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Pride @ Murdoch means inclusion of LGBTIQ students, staff and community with a strong focus on addressing systemic and cultural barriers, so that everyone can be safe and supported to be their whole self at study and work.</a:t>
            </a:r>
            <a:endParaRPr lang="en-AU" sz="1800" dirty="0"/>
          </a:p>
          <a:p>
            <a:pPr>
              <a:lnSpc>
                <a:spcPct val="120000"/>
              </a:lnSpc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4131365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I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011729FB-CEA1-B04A-60E1-A33B8409A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7"/>
          <a:stretch/>
        </p:blipFill>
        <p:spPr>
          <a:xfrm>
            <a:off x="345989" y="350695"/>
            <a:ext cx="11811407" cy="6253991"/>
          </a:xfrm>
          <a:prstGeom prst="rect">
            <a:avLst/>
          </a:prstGeom>
        </p:spPr>
      </p:pic>
      <p:pic>
        <p:nvPicPr>
          <p:cNvPr id="2" name="Picture 1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5299667F-48A1-D56C-BA3A-115D0F279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7"/>
          <a:stretch/>
        </p:blipFill>
        <p:spPr>
          <a:xfrm>
            <a:off x="345989" y="350695"/>
            <a:ext cx="11811407" cy="62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80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D7B-BD5F-4457-94E4-8F71BA32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250441"/>
            <a:ext cx="11120121" cy="2032418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CD44D-5F06-4C11-8801-7CB88547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9" y="4366475"/>
            <a:ext cx="11120121" cy="151045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885AD-7504-4322-8570-7611D90F2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691023"/>
            <a:ext cx="9650627" cy="151629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A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0889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elcome to country - Noong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EF1994C-9B16-4FB9-03CB-90E8A48400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4" y="6098442"/>
            <a:ext cx="486507" cy="486507"/>
          </a:xfrm>
          <a:prstGeom prst="rect">
            <a:avLst/>
          </a:prstGeom>
        </p:spPr>
      </p:pic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9861A6CA-B9CD-E353-877F-217AA1E41D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4" y="443460"/>
            <a:ext cx="1942258" cy="4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3104995"/>
            <a:ext cx="11125200" cy="1620981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73783D-9909-4274-ABFA-E574D02B1BEE}"/>
              </a:ext>
            </a:extLst>
          </p:cNvPr>
          <p:cNvSpPr txBox="1">
            <a:spLocks/>
          </p:cNvSpPr>
          <p:nvPr userDrawn="1"/>
        </p:nvSpPr>
        <p:spPr>
          <a:xfrm>
            <a:off x="762000" y="1808163"/>
            <a:ext cx="11129963" cy="1175669"/>
          </a:xfrm>
          <a:prstGeom prst="rect">
            <a:avLst/>
          </a:prstGeom>
        </p:spPr>
        <p:txBody>
          <a:bodyPr vert="horz" lIns="152400" tIns="152400" rIns="152400" bIns="1524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0A693D74-BECF-3491-D9B6-61409480CE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FCE870-DC4C-5A35-5703-28069B5A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22 August 2023</a:t>
            </a:fld>
            <a:endParaRPr lang="en-AU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5FD5C8-C2C1-7959-2989-743E0E45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14" name="Picture 13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67EB5D2-8076-86E4-D122-FF59E4BCDB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D592168-7C1C-C2E6-A37F-69FA238A4A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6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58F-3DE8-452D-85E2-D4B5B354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9444681" cy="132397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9D39-7624-452E-A987-4579B56C3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4640" y="2743198"/>
            <a:ext cx="7782560" cy="34226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62CB4-06B5-4BD8-BD50-FB77967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0689-A294-4558-B542-FB0D7E01B742}" type="datetime4">
              <a:rPr lang="en-AU" smtClean="0"/>
              <a:t>22 August 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B85F-31A6-4835-8ACF-56FD7C15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41CE-2CBE-44EF-A8C2-02BF3070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4FB687-E016-4BD6-B95E-445C4240717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04639" y="1808163"/>
            <a:ext cx="778256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0BE0E-100F-40A2-A599-C1701B0969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808163"/>
            <a:ext cx="3932237" cy="504983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3163108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358184" cy="13684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22 August 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D10708-98D8-43B4-96BF-5009DA8ED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799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1CC5447-E180-4840-BEEC-8EFECDBBA68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04797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28D352-B6A2-4342-A1C0-7CB24CEFC8D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04797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1AB91DA-C455-4B38-9EBE-4A3B5C11694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29099" y="3609808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162DDB-5D7A-4EAD-9BFE-140A53F18B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099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6FF05D9-F6FE-4539-A991-9DA696352C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34173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67F63FE-61F0-4E63-9FEA-32DB4E88E0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153400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813F9E8-637B-4D65-A286-97ABEA6AE2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398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2B90C37-2732-4363-B6FD-01770BDB37C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153398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1161209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de @ Murd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DE06F692-9812-A077-BC7F-E5356F6DB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9033" r="7294"/>
          <a:stretch/>
        </p:blipFill>
        <p:spPr>
          <a:xfrm rot="5400000">
            <a:off x="6722633" y="1388633"/>
            <a:ext cx="6858000" cy="4080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798734-98C6-B00B-387C-DFAAC3C19A60}"/>
              </a:ext>
            </a:extLst>
          </p:cNvPr>
          <p:cNvSpPr txBox="1"/>
          <p:nvPr userDrawn="1"/>
        </p:nvSpPr>
        <p:spPr>
          <a:xfrm>
            <a:off x="360998" y="1477734"/>
            <a:ext cx="1000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Murdoch University strives to be a place 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of belonging for all staff and students.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6EFE88-8505-8210-69A5-A1B958D43497}"/>
              </a:ext>
            </a:extLst>
          </p:cNvPr>
          <p:cNvSpPr txBox="1">
            <a:spLocks/>
          </p:cNvSpPr>
          <p:nvPr userDrawn="1"/>
        </p:nvSpPr>
        <p:spPr>
          <a:xfrm>
            <a:off x="300038" y="296863"/>
            <a:ext cx="7152324" cy="1719479"/>
          </a:xfrm>
          <a:prstGeom prst="rect">
            <a:avLst/>
          </a:prstGeom>
        </p:spPr>
        <p:txBody>
          <a:bodyPr vert="horz" lIns="152400" tIns="152400" rIns="152400" bIns="1524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</a:t>
            </a:r>
            <a:r>
              <a:rPr lang="en-AU" dirty="0">
                <a:solidFill>
                  <a:srgbClr val="FFC000"/>
                </a:solidFill>
              </a:rPr>
              <a:t>R</a:t>
            </a:r>
            <a:r>
              <a:rPr lang="en-AU" dirty="0">
                <a:solidFill>
                  <a:srgbClr val="FFFF00"/>
                </a:solidFill>
              </a:rPr>
              <a:t>I</a:t>
            </a:r>
            <a:r>
              <a:rPr lang="en-AU" dirty="0">
                <a:solidFill>
                  <a:srgbClr val="00B050"/>
                </a:solidFill>
              </a:rPr>
              <a:t>D</a:t>
            </a:r>
            <a:r>
              <a:rPr lang="en-AU" dirty="0">
                <a:solidFill>
                  <a:srgbClr val="0070C0"/>
                </a:solidFill>
              </a:rPr>
              <a:t>E</a:t>
            </a:r>
            <a:r>
              <a:rPr lang="en-AU" dirty="0"/>
              <a:t> </a:t>
            </a:r>
            <a:r>
              <a:rPr lang="en-AU" dirty="0">
                <a:solidFill>
                  <a:srgbClr val="7030A0"/>
                </a:solidFill>
              </a:rPr>
              <a:t>@</a:t>
            </a:r>
            <a:r>
              <a:rPr lang="en-AU" dirty="0"/>
              <a:t> Murdoch University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89C9FB-E4C6-40DA-BD5C-D08262C95C1D}"/>
              </a:ext>
            </a:extLst>
          </p:cNvPr>
          <p:cNvSpPr txBox="1">
            <a:spLocks/>
          </p:cNvSpPr>
          <p:nvPr userDrawn="1"/>
        </p:nvSpPr>
        <p:spPr>
          <a:xfrm>
            <a:off x="300039" y="2803593"/>
            <a:ext cx="9061517" cy="3628517"/>
          </a:xfrm>
          <a:prstGeom prst="rect">
            <a:avLst/>
          </a:prstGeom>
        </p:spPr>
        <p:txBody>
          <a:bodyPr vert="horz" lIns="152400" tIns="152400" rIns="152400" bIns="152400" numCol="2" spcCol="64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It is committed to supporting and celebrating community members who are sex, sexuality, and or/gender diverse, including but not limited to those who identify as LGBTIQA+ (Lesbian, Gay, Bisexual, Trans, Intersex, Queer or Asexual).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At Murdoch [in this class/unit/course], homophobia, transphobia, racism, and ableism will not be tolerated.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Pride @ Murdoch means inclusion of LGBTIQ students, staff and community with a strong focus on addressing systemic and cultural barriers, so that everyone can be safe and supported to be their whole self at study and work.</a:t>
            </a:r>
            <a:endParaRPr lang="en-AU" sz="1800" dirty="0"/>
          </a:p>
          <a:p>
            <a:pPr>
              <a:lnSpc>
                <a:spcPct val="120000"/>
              </a:lnSpc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5724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0055-909C-4D10-B577-5C357CE7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C5D7F-6460-4E63-808F-E203E13C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8AA5-3688-4F8D-ABE7-540EED3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0798211-CC58-4578-9C03-CE1E607ECC8E}" type="datetime4">
              <a:rPr lang="en-AU" smtClean="0"/>
              <a:pPr/>
              <a:t>22 August 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3924-F4D4-4CB2-BA5D-17ADC19D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BF54-D59E-49C9-B322-C7F875EF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253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I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011729FB-CEA1-B04A-60E1-A33B8409A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7"/>
          <a:stretch/>
        </p:blipFill>
        <p:spPr>
          <a:xfrm>
            <a:off x="345989" y="350695"/>
            <a:ext cx="11811407" cy="62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D7B-BD5F-4457-94E4-8F71BA32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250441"/>
            <a:ext cx="11120121" cy="2032418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CD44D-5F06-4C11-8801-7CB88547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9" y="4366475"/>
            <a:ext cx="11120121" cy="151045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885AD-7504-4322-8570-7611D90F2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691023"/>
            <a:ext cx="9650627" cy="151629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A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556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 to country - Noong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EF1994C-9B16-4FB9-03CB-90E8A4840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4" y="6098442"/>
            <a:ext cx="486507" cy="486507"/>
          </a:xfrm>
          <a:prstGeom prst="rect">
            <a:avLst/>
          </a:prstGeom>
        </p:spPr>
      </p:pic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9861A6CA-B9CD-E353-877F-217AA1E4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4" y="443460"/>
            <a:ext cx="1942258" cy="412948"/>
          </a:xfrm>
          <a:prstGeom prst="rect">
            <a:avLst/>
          </a:prstGeom>
        </p:spPr>
      </p:pic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66DF9957-3590-4913-229F-9A1E4AF09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4" y="6098442"/>
            <a:ext cx="486507" cy="486507"/>
          </a:xfrm>
          <a:prstGeom prst="rect">
            <a:avLst/>
          </a:prstGeom>
        </p:spPr>
      </p:pic>
      <p:pic>
        <p:nvPicPr>
          <p:cNvPr id="3" name="Picture 2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4BF41E38-CF9D-C7AB-E599-42B81CE1F2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4" y="443460"/>
            <a:ext cx="1942258" cy="4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80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3104995"/>
            <a:ext cx="11125200" cy="1620981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73783D-9909-4274-ABFA-E574D02B1BEE}"/>
              </a:ext>
            </a:extLst>
          </p:cNvPr>
          <p:cNvSpPr txBox="1">
            <a:spLocks/>
          </p:cNvSpPr>
          <p:nvPr/>
        </p:nvSpPr>
        <p:spPr>
          <a:xfrm>
            <a:off x="762000" y="1808163"/>
            <a:ext cx="11129963" cy="1175669"/>
          </a:xfrm>
          <a:prstGeom prst="rect">
            <a:avLst/>
          </a:prstGeom>
        </p:spPr>
        <p:txBody>
          <a:bodyPr vert="horz" lIns="152400" tIns="152400" rIns="152400" bIns="1524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0A693D74-BECF-3491-D9B6-61409480C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FCE870-DC4C-5A35-5703-28069B5A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22 August 2023</a:t>
            </a:fld>
            <a:endParaRPr lang="en-AU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5FD5C8-C2C1-7959-2989-743E0E45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14" name="Picture 13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67EB5D2-8076-86E4-D122-FF59E4BCD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D592168-7C1C-C2E6-A37F-69FA238A4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6CB60-A8AB-4B7C-2F28-C1438711425C}"/>
              </a:ext>
            </a:extLst>
          </p:cNvPr>
          <p:cNvSpPr txBox="1">
            <a:spLocks/>
          </p:cNvSpPr>
          <p:nvPr userDrawn="1"/>
        </p:nvSpPr>
        <p:spPr>
          <a:xfrm>
            <a:off x="762000" y="1808163"/>
            <a:ext cx="11129963" cy="1175669"/>
          </a:xfrm>
          <a:prstGeom prst="rect">
            <a:avLst/>
          </a:prstGeom>
        </p:spPr>
        <p:txBody>
          <a:bodyPr vert="horz" lIns="152400" tIns="152400" rIns="152400" bIns="1524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382DCB51-DC58-D9BF-D0D9-8E8CDF09AF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C1E2AFE2-A0EB-0EF1-5AB1-4850EA9AEB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C23EE4C-BA76-1EEB-027A-8F12B46767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1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4073-121E-4421-BD82-4A12F143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3BA97-DA9B-4182-BC9C-E815DF1C7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825624"/>
            <a:ext cx="5715001" cy="434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1469F-0306-46A5-B6F3-D59E9FFD9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40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17F62-37DF-429B-AE46-9F4C2E6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165850"/>
            <a:ext cx="2743200" cy="36512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F3AA9BC-A49C-4D67-95E1-D024E3DE84CA}" type="datetime4">
              <a:rPr lang="en-AU" smtClean="0"/>
              <a:pPr/>
              <a:t>22 August 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CBC4A-F1D7-4C1E-9E6D-8EF537FA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0791"/>
            <a:ext cx="4114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F46BB-8C21-48D0-8E87-EE6EFD73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06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457038" cy="13684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AFC4-3CDE-4F38-A828-CA97CF424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690687"/>
            <a:ext cx="5692776" cy="8143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505D7-44D3-4AD3-9F33-BFC24D065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2505076"/>
            <a:ext cx="5692776" cy="366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7DB4F-A47D-4042-9DB6-443011144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692776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C4325-D6B5-4C45-8F6A-9FFBE35F3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15000" cy="366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22 August 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172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5E95-B565-47B2-B52C-20DF9C76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0B70E-C7C3-40D0-AC11-A81C3B6A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0F7B99D4-F4C6-41B2-937A-157F4137B9BB}" type="datetime4">
              <a:rPr lang="en-AU" smtClean="0"/>
              <a:pPr/>
              <a:t>22 August 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C4CDC-C983-486B-A57E-26596347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CCAC9-DDEF-4391-8B54-6A69A89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105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CE14-4FA4-4026-93AD-9FF300DC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296863"/>
            <a:ext cx="9492692" cy="1331912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7388-906A-4F19-9B0B-5F279D25B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240" y="1808163"/>
            <a:ext cx="7431722" cy="406876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9E293-5065-49BF-9AB9-75A3BFC7E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0038" y="1808163"/>
            <a:ext cx="3932237" cy="40687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19E84-BB3A-4A03-B24E-A0D29A76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151200" rIns="151200"/>
          <a:lstStyle/>
          <a:p>
            <a:fld id="{08C97AA8-AA28-410D-A3CA-FECDA8726715}" type="datetime4">
              <a:rPr lang="en-AU" smtClean="0"/>
              <a:t>22 August 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0DD9A-3AA9-4FBF-8019-6B381555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169F-F9A5-4203-9AB1-4E66F2D8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49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63F12-1BDB-44C8-9462-34E1E710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800"/>
            <a:ext cx="9568250" cy="1325563"/>
          </a:xfrm>
          <a:prstGeom prst="rect">
            <a:avLst/>
          </a:prstGeom>
        </p:spPr>
        <p:txBody>
          <a:bodyPr vert="horz" lIns="152400" tIns="152400" rIns="152400" bIns="1524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11318-10F0-4DAB-84CB-C299FCEBD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808162"/>
            <a:ext cx="11582402" cy="4357687"/>
          </a:xfrm>
          <a:prstGeom prst="rect">
            <a:avLst/>
          </a:prstGeom>
        </p:spPr>
        <p:txBody>
          <a:bodyPr vert="horz" lIns="152400" tIns="152400" rIns="152400" bIns="1524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E383C-2BB6-486E-9DDD-1905ACD94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1880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C5D2AA0-A82C-4FAD-BB96-9D4617AD3337}" type="datetime4">
              <a:rPr lang="en-AU" smtClean="0"/>
              <a:t>22 August 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C0CB2-F37B-41C7-AB8A-F2DAEE5E4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880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8A2E-7A12-4977-8ED8-F11BC455F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188074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8" name="Picture 7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E3A9A2EE-DA05-3DB4-56B4-DF0CD880F6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34" y="779506"/>
            <a:ext cx="1734066" cy="3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5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676" r:id="rId14"/>
    <p:sldLayoutId id="2147483660" r:id="rId15"/>
    <p:sldLayoutId id="2147483661" r:id="rId16"/>
    <p:sldLayoutId id="2147483657" r:id="rId17"/>
    <p:sldLayoutId id="2147483662" r:id="rId18"/>
    <p:sldLayoutId id="2147483677" r:id="rId19"/>
    <p:sldLayoutId id="214748367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1139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189">
          <p15:clr>
            <a:srgbClr val="F26B43"/>
          </p15:clr>
        </p15:guide>
        <p15:guide id="7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Reflective+practice+in+IT&amp;rlz=1C1GCEA_enAU1030AU1030&amp;oq=Reflective+practice+in+IT&amp;gs_lcrp=EgZjaHJvbWUyBggAEEUYOTIKCAEQABgPGBYYHjIICAIQABgWGB4yCAgDEAAYFhgeMggIBBAAGBYYHjIGCAUQRRg8MgYIBhBFGDwyBggHEEUYPNIBCDcxOTFqMGo3qAIAsAIA&amp;sourceid=chrome&amp;ie=UTF-8#fpstate=ive&amp;vld=cid:20ba85a2,vid:iBmtH0Qx0YU" TargetMode="External"/><Relationship Id="rId2" Type="http://schemas.openxmlformats.org/officeDocument/2006/relationships/hyperlink" Target="https://libguides.cam.ac.uk/reflectivepracticetoolkit/reflectivewrit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udent.unsw.edu.au/examples-reflective-writing" TargetMode="External"/><Relationship Id="rId5" Type="http://schemas.openxmlformats.org/officeDocument/2006/relationships/hyperlink" Target="https://www.monash.edu/student-academic-success/excel-at-writing/annotated-assessment-samples/information-technology/it-reflective-writing" TargetMode="External"/><Relationship Id="rId4" Type="http://schemas.openxmlformats.org/officeDocument/2006/relationships/hyperlink" Target="https://www.google.com/search?q=Reflective+practice+in+IT&amp;rlz=1C1GCEA_enAU1030AU1030&amp;oq=Reflective+practice+in+IT&amp;gs_lcrp=EgZjaHJvbWUyBggAEEUYOTIKCAEQABgPGBYYHjIICAIQABgWGB4yCAgDEAAYFhgeMggIBBAAGBYYHjIGCAUQRRg8MgYIBhBFGDwyBggHEEUYPNIBCDcxOTFqMGo3qAIAsAIA&amp;sourceid=chrome&amp;ie=UTF-8#fpstate=ive&amp;vld=cid:dab68244,vid:XuyQ_Ix4pDU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A57BAB-7EAA-D48E-2CDB-B9D38F1243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Being a Reflective Practitioner – for IT Professionals (ICT302)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DDCC05-D35B-A848-45DB-C779D6790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1800" dirty="0"/>
              <a:t>Dr Umera Imtinan</a:t>
            </a:r>
          </a:p>
        </p:txBody>
      </p:sp>
    </p:spTree>
    <p:extLst>
      <p:ext uri="{BB962C8B-B14F-4D97-AF65-F5344CB8AC3E}">
        <p14:creationId xmlns:p14="http://schemas.microsoft.com/office/powerpoint/2010/main" val="166270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5BE4-7CEE-4360-951C-04508237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Your reflection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97F37-4AB6-61F8-EA88-42BD7CACB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30363"/>
            <a:ext cx="10879668" cy="4357687"/>
          </a:xfrm>
        </p:spPr>
        <p:txBody>
          <a:bodyPr/>
          <a:lstStyle/>
          <a:p>
            <a:r>
              <a:rPr lang="en-US" dirty="0"/>
              <a:t>Assessment in this unit	</a:t>
            </a:r>
          </a:p>
          <a:p>
            <a:pPr lvl="1"/>
            <a:r>
              <a:rPr lang="en-US" dirty="0"/>
              <a:t>3 pieces across semester</a:t>
            </a:r>
          </a:p>
          <a:p>
            <a:pPr lvl="1"/>
            <a:r>
              <a:rPr lang="en-US" dirty="0"/>
              <a:t>2 peer evaluation</a:t>
            </a:r>
          </a:p>
          <a:p>
            <a:pPr lvl="1"/>
            <a:r>
              <a:rPr lang="en-US" dirty="0"/>
              <a:t>Prompts in the templates</a:t>
            </a:r>
          </a:p>
          <a:p>
            <a:pPr lvl="1"/>
            <a:r>
              <a:rPr lang="en-US" dirty="0"/>
              <a:t>Dates/weeks</a:t>
            </a:r>
          </a:p>
          <a:p>
            <a:pPr lvl="1"/>
            <a:r>
              <a:rPr lang="en-US" dirty="0"/>
              <a:t>How to submit?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6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F16E-6B14-CB7D-758C-182FDF54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References, readings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1CA7C-FC81-83F8-84A3-FC9E30F13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418253"/>
            <a:ext cx="11495316" cy="4747597"/>
          </a:xfrm>
        </p:spPr>
        <p:txBody>
          <a:bodyPr>
            <a:normAutofit/>
          </a:bodyPr>
          <a:lstStyle/>
          <a:p>
            <a:pPr algn="l" rtl="0"/>
            <a:r>
              <a:rPr lang="en-AU" b="0" i="0" u="sng" dirty="0">
                <a:solidFill>
                  <a:srgbClr val="0070A8"/>
                </a:solidFill>
                <a:effectLst/>
                <a:latin typeface="Open Sans" panose="020B0606030504020204" pitchFamily="34" charset="0"/>
                <a:hlinkClick r:id="rId2"/>
              </a:rPr>
              <a:t>Reflective practice toolkit</a:t>
            </a:r>
            <a:endParaRPr lang="en-AU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en-AU" b="0" i="0" u="none" strike="noStrike" dirty="0">
                <a:solidFill>
                  <a:srgbClr val="212529"/>
                </a:solidFill>
                <a:effectLst/>
                <a:latin typeface="Open Sans" panose="020B0606030504020204" pitchFamily="34" charset="0"/>
                <a:hlinkClick r:id="rId3"/>
              </a:rPr>
              <a:t>Understanding reflective practice</a:t>
            </a:r>
            <a:r>
              <a:rPr lang="en-AU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- video (3 mins)</a:t>
            </a:r>
          </a:p>
          <a:p>
            <a:pPr algn="l" rtl="0"/>
            <a:r>
              <a:rPr lang="en-AU" b="0" i="0" u="sng" dirty="0">
                <a:solidFill>
                  <a:srgbClr val="0070A8"/>
                </a:solidFill>
                <a:effectLst/>
                <a:latin typeface="Open Sans" panose="020B0606030504020204" pitchFamily="34" charset="0"/>
                <a:hlinkClick r:id="rId4"/>
              </a:rPr>
              <a:t>What is reflective practice</a:t>
            </a:r>
            <a:r>
              <a:rPr lang="en-AU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- video (10 mins)</a:t>
            </a:r>
          </a:p>
          <a:p>
            <a:pPr algn="l" rtl="0"/>
            <a:r>
              <a:rPr lang="en-AU" b="0" i="0" u="sng" dirty="0">
                <a:solidFill>
                  <a:srgbClr val="0070A8"/>
                </a:solidFill>
                <a:effectLst/>
                <a:latin typeface="Open Sans" panose="020B0606030504020204" pitchFamily="34" charset="0"/>
                <a:hlinkClick r:id="rId5"/>
              </a:rPr>
              <a:t>Reflective practice and writing for IT students and professionals</a:t>
            </a:r>
            <a:endParaRPr lang="en-AU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pPr algn="l" rtl="0"/>
            <a:r>
              <a:rPr lang="en-AU" b="0" i="0" u="sng" dirty="0">
                <a:solidFill>
                  <a:srgbClr val="0070A8"/>
                </a:solidFill>
                <a:effectLst/>
                <a:latin typeface="Open Sans" panose="020B0606030504020204" pitchFamily="34" charset="0"/>
                <a:hlinkClick r:id="rId6"/>
              </a:rPr>
              <a:t>Examples of reflective writing</a:t>
            </a:r>
            <a:endParaRPr lang="en-AU" b="0" i="0" dirty="0">
              <a:solidFill>
                <a:srgbClr val="373A3C"/>
              </a:solidFill>
              <a:effectLst/>
              <a:latin typeface="Open Sans" panose="020B0606030504020204" pitchFamily="34" charset="0"/>
            </a:endParaRPr>
          </a:p>
          <a:p>
            <a:r>
              <a:rPr lang="en-AU" dirty="0"/>
              <a:t>Acknowledgement – Most images in this slide deck have been taken from videos in this reference list.</a:t>
            </a:r>
          </a:p>
        </p:txBody>
      </p:sp>
    </p:spTree>
    <p:extLst>
      <p:ext uri="{BB962C8B-B14F-4D97-AF65-F5344CB8AC3E}">
        <p14:creationId xmlns:p14="http://schemas.microsoft.com/office/powerpoint/2010/main" val="313230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69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23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5BE4-7CEE-4360-951C-04508237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Reflective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97F37-4AB6-61F8-EA88-42BD7CACB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30363"/>
            <a:ext cx="10879668" cy="4357687"/>
          </a:xfrm>
        </p:spPr>
        <p:txBody>
          <a:bodyPr/>
          <a:lstStyle/>
          <a:p>
            <a:r>
              <a:rPr lang="en-US" dirty="0"/>
              <a:t>What is reflective practice?</a:t>
            </a:r>
          </a:p>
          <a:p>
            <a:r>
              <a:rPr lang="en-US" dirty="0"/>
              <a:t>Benefits and challenges</a:t>
            </a:r>
          </a:p>
          <a:p>
            <a:r>
              <a:rPr lang="en-US" dirty="0"/>
              <a:t>Readings and Resources (on LMS)</a:t>
            </a:r>
          </a:p>
          <a:p>
            <a:r>
              <a:rPr lang="en-US" dirty="0"/>
              <a:t>Frameworks and Models (Kolb’s, Gibb’s model, Shaun’s model)</a:t>
            </a:r>
          </a:p>
          <a:p>
            <a:r>
              <a:rPr lang="en-US" dirty="0"/>
              <a:t>Reflective writing </a:t>
            </a:r>
          </a:p>
          <a:p>
            <a:r>
              <a:rPr lang="en-US" dirty="0"/>
              <a:t>Assessment in this unit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5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F16E-6B14-CB7D-758C-182FDF54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Reflection?</a:t>
            </a:r>
          </a:p>
        </p:txBody>
      </p:sp>
      <p:pic>
        <p:nvPicPr>
          <p:cNvPr id="5" name="Content Placeholder 4" descr="A drawing of a person with a question mark&#10;&#10;Description automatically generated">
            <a:extLst>
              <a:ext uri="{FF2B5EF4-FFF2-40B4-BE49-F238E27FC236}">
                <a16:creationId xmlns:a16="http://schemas.microsoft.com/office/drawing/2014/main" id="{2DEF6D41-8B4A-3BD6-0B40-AE0E06D61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16" y="1630363"/>
            <a:ext cx="9116968" cy="4659312"/>
          </a:xfrm>
        </p:spPr>
      </p:pic>
    </p:spTree>
    <p:extLst>
      <p:ext uri="{BB962C8B-B14F-4D97-AF65-F5344CB8AC3E}">
        <p14:creationId xmlns:p14="http://schemas.microsoft.com/office/powerpoint/2010/main" val="195029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F16E-6B14-CB7D-758C-182FDF54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Reflective Practice?</a:t>
            </a:r>
          </a:p>
        </p:txBody>
      </p:sp>
      <p:pic>
        <p:nvPicPr>
          <p:cNvPr id="7" name="Content Placeholder 6" descr="A group of yellow stars with different faces&#10;&#10;Description automatically generated">
            <a:extLst>
              <a:ext uri="{FF2B5EF4-FFF2-40B4-BE49-F238E27FC236}">
                <a16:creationId xmlns:a16="http://schemas.microsoft.com/office/drawing/2014/main" id="{6EB35ECD-DEEF-AFA8-76B2-1CC1A61DD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45" y="1808163"/>
            <a:ext cx="9391909" cy="4357687"/>
          </a:xfrm>
        </p:spPr>
      </p:pic>
    </p:spTree>
    <p:extLst>
      <p:ext uri="{BB962C8B-B14F-4D97-AF65-F5344CB8AC3E}">
        <p14:creationId xmlns:p14="http://schemas.microsoft.com/office/powerpoint/2010/main" val="171306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F16E-6B14-CB7D-758C-182FDF54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Reflective Practice?</a:t>
            </a:r>
          </a:p>
        </p:txBody>
      </p:sp>
      <p:pic>
        <p:nvPicPr>
          <p:cNvPr id="6" name="Content Placeholder 5" descr="A close-up of a person's head&#10;&#10;Description automatically generated">
            <a:extLst>
              <a:ext uri="{FF2B5EF4-FFF2-40B4-BE49-F238E27FC236}">
                <a16:creationId xmlns:a16="http://schemas.microsoft.com/office/drawing/2014/main" id="{9F22C37B-C79A-6B26-904F-A35F113B3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38" y="1808163"/>
            <a:ext cx="8835724" cy="4357687"/>
          </a:xfrm>
        </p:spPr>
      </p:pic>
    </p:spTree>
    <p:extLst>
      <p:ext uri="{BB962C8B-B14F-4D97-AF65-F5344CB8AC3E}">
        <p14:creationId xmlns:p14="http://schemas.microsoft.com/office/powerpoint/2010/main" val="403065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F16E-6B14-CB7D-758C-182FDF54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IT professionals need to be reflective practitioners?</a:t>
            </a:r>
          </a:p>
        </p:txBody>
      </p:sp>
      <p:pic>
        <p:nvPicPr>
          <p:cNvPr id="12" name="Content Placeholder 10" descr="A cartoon of a person working on a computer&#10;&#10;Description automatically generated">
            <a:extLst>
              <a:ext uri="{FF2B5EF4-FFF2-40B4-BE49-F238E27FC236}">
                <a16:creationId xmlns:a16="http://schemas.microsoft.com/office/drawing/2014/main" id="{2BC014E3-6696-8299-A2BD-B6A69846A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735" y="2094425"/>
            <a:ext cx="4198346" cy="3965805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373E26D-E971-17EC-4234-604A08060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1765829"/>
            <a:ext cx="10761133" cy="43576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AU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AU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AU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AU" sz="2800" dirty="0">
                <a:solidFill>
                  <a:schemeClr val="tx2">
                    <a:lumMod val="75000"/>
                  </a:schemeClr>
                </a:solidFill>
              </a:rPr>
              <a:t>I am a programmer, I have no life!</a:t>
            </a:r>
          </a:p>
          <a:p>
            <a:pPr marL="0" indent="0">
              <a:buNone/>
            </a:pPr>
            <a:endParaRPr lang="en-AU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AU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AU" sz="32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AU" sz="10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AU" sz="1000" dirty="0"/>
              <a:t>Image credit – internet</a:t>
            </a:r>
          </a:p>
        </p:txBody>
      </p:sp>
    </p:spTree>
    <p:extLst>
      <p:ext uri="{BB962C8B-B14F-4D97-AF65-F5344CB8AC3E}">
        <p14:creationId xmlns:p14="http://schemas.microsoft.com/office/powerpoint/2010/main" val="308536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F16E-6B14-CB7D-758C-182FDF54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IT professionals need to be reflective practitioners?</a:t>
            </a:r>
          </a:p>
        </p:txBody>
      </p:sp>
      <p:pic>
        <p:nvPicPr>
          <p:cNvPr id="7" name="Content Placeholder 6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EB3D37E-E7A2-B211-E3E0-9584204C2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97" y="1630362"/>
            <a:ext cx="5298790" cy="4357687"/>
          </a:xfr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DD3CA71-AB0F-DF66-6A79-7CB192AAB9B2}"/>
              </a:ext>
            </a:extLst>
          </p:cNvPr>
          <p:cNvSpPr txBox="1">
            <a:spLocks/>
          </p:cNvSpPr>
          <p:nvPr/>
        </p:nvSpPr>
        <p:spPr>
          <a:xfrm>
            <a:off x="671119" y="1630363"/>
            <a:ext cx="4588778" cy="4357687"/>
          </a:xfrm>
          <a:prstGeom prst="rect">
            <a:avLst/>
          </a:prstGeom>
        </p:spPr>
        <p:txBody>
          <a:bodyPr vert="horz" lIns="152400" tIns="152400" rIns="152400" bIns="1524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Continuous professional learning</a:t>
            </a:r>
          </a:p>
          <a:p>
            <a:r>
              <a:rPr lang="en-US" dirty="0"/>
              <a:t>Change of technologies</a:t>
            </a:r>
          </a:p>
          <a:p>
            <a:r>
              <a:rPr lang="en-US" dirty="0"/>
              <a:t>Career planning and progression</a:t>
            </a:r>
          </a:p>
          <a:p>
            <a:r>
              <a:rPr lang="en-US" dirty="0"/>
              <a:t>Moving on to leadership roles</a:t>
            </a:r>
          </a:p>
          <a:p>
            <a:r>
              <a:rPr lang="en-US" dirty="0"/>
              <a:t>Looking after yourself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5BE4-7CEE-4360-951C-04508237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 and Frameworks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97F37-4AB6-61F8-EA88-42BD7CACB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630363"/>
            <a:ext cx="10879668" cy="4357687"/>
          </a:xfrm>
        </p:spPr>
        <p:txBody>
          <a:bodyPr/>
          <a:lstStyle/>
          <a:p>
            <a:r>
              <a:rPr lang="en-US" dirty="0"/>
              <a:t>Frameworks and Models (Kolb’s, Gibb’s model, Shaun’s model)</a:t>
            </a:r>
          </a:p>
          <a:p>
            <a:r>
              <a:rPr lang="en-US" dirty="0"/>
              <a:t>5 R (Reporting, Responding, Relating, Reasoning, Reconstructing)</a:t>
            </a:r>
          </a:p>
          <a:p>
            <a:r>
              <a:rPr lang="en-US" dirty="0"/>
              <a:t>STAR (Situation, Task, Action, Result)</a:t>
            </a:r>
          </a:p>
          <a:p>
            <a:r>
              <a:rPr lang="en-US" dirty="0"/>
              <a:t>STAR-L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01846"/>
      </p:ext>
    </p:extLst>
  </p:cSld>
  <p:clrMapOvr>
    <a:masterClrMapping/>
  </p:clrMapOvr>
</p:sld>
</file>

<file path=ppt/theme/theme1.xml><?xml version="1.0" encoding="utf-8"?>
<a:theme xmlns:a="http://schemas.openxmlformats.org/drawingml/2006/main" name="Murdoch WETLANDS Theme">
  <a:themeElements>
    <a:clrScheme name="WETLANDS">
      <a:dk1>
        <a:srgbClr val="0B1213"/>
      </a:dk1>
      <a:lt1>
        <a:srgbClr val="FFFFFF"/>
      </a:lt1>
      <a:dk2>
        <a:srgbClr val="E12744"/>
      </a:dk2>
      <a:lt2>
        <a:srgbClr val="E12744"/>
      </a:lt2>
      <a:accent1>
        <a:srgbClr val="2C3FA0"/>
      </a:accent1>
      <a:accent2>
        <a:srgbClr val="4993F7"/>
      </a:accent2>
      <a:accent3>
        <a:srgbClr val="008083"/>
      </a:accent3>
      <a:accent4>
        <a:srgbClr val="03ACA7"/>
      </a:accent4>
      <a:accent5>
        <a:srgbClr val="6D7F58"/>
      </a:accent5>
      <a:accent6>
        <a:srgbClr val="BAB727"/>
      </a:accent6>
      <a:hlink>
        <a:srgbClr val="006472"/>
      </a:hlink>
      <a:folHlink>
        <a:srgbClr val="AC1D43"/>
      </a:folHlink>
    </a:clrScheme>
    <a:fontScheme name="Murdoch Universit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 Powerpoint Template - Wetlands_130623  -  Read-Only" id="{0F33C442-70E9-4BA5-82A9-E3EAE9371204}" vid="{2F3985BD-BCFF-4B98-8F81-696552C253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706BDA9A65D840BED7B85815A415B7" ma:contentTypeVersion="2" ma:contentTypeDescription="Create a new document." ma:contentTypeScope="" ma:versionID="b7b5776bdb464121c76210a9db1ba17a">
  <xsd:schema xmlns:xsd="http://www.w3.org/2001/XMLSchema" xmlns:xs="http://www.w3.org/2001/XMLSchema" xmlns:p="http://schemas.microsoft.com/office/2006/metadata/properties" xmlns:ns2="f9aaf441-acc2-4cbd-9643-f3412a09dcce" targetNamespace="http://schemas.microsoft.com/office/2006/metadata/properties" ma:root="true" ma:fieldsID="d52b4d2634f54e4b594cf6276aee22bd" ns2:_="">
    <xsd:import namespace="f9aaf441-acc2-4cbd-9643-f3412a09dc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aaf441-acc2-4cbd-9643-f3412a09dc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D4D4F0-4D60-4D04-AF52-6C908069E7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aaf441-acc2-4cbd-9643-f3412a09dc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A5B8C-643B-4F1E-ADD6-8EC24B3EE718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f9aaf441-acc2-4cbd-9643-f3412a09dcce"/>
  </ds:schemaRefs>
</ds:datastoreItem>
</file>

<file path=customXml/itemProps3.xml><?xml version="1.0" encoding="utf-8"?>
<ds:datastoreItem xmlns:ds="http://schemas.openxmlformats.org/officeDocument/2006/customXml" ds:itemID="{76A2C56C-EF6D-4CC5-97D6-6426C281B1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 Powerpoint Template - Wetlands_130623</Template>
  <TotalTime>104</TotalTime>
  <Words>311</Words>
  <Application>Microsoft Office PowerPoint</Application>
  <PresentationFormat>Widescreen</PresentationFormat>
  <Paragraphs>57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Open Sans</vt:lpstr>
      <vt:lpstr>Murdoch WETLANDS Theme</vt:lpstr>
      <vt:lpstr>Being a Reflective Practitioner – for IT Professionals (ICT302)</vt:lpstr>
      <vt:lpstr>PowerPoint Presentation</vt:lpstr>
      <vt:lpstr>Reflective Practice</vt:lpstr>
      <vt:lpstr>What is Reflection?</vt:lpstr>
      <vt:lpstr>What is Reflective Practice?</vt:lpstr>
      <vt:lpstr>What is Reflective Practice?</vt:lpstr>
      <vt:lpstr>Why IT professionals need to be reflective practitioners?</vt:lpstr>
      <vt:lpstr>Why IT professionals need to be reflective practitioners?</vt:lpstr>
      <vt:lpstr>Models and Frameworks</vt:lpstr>
      <vt:lpstr>Your reflection</vt:lpstr>
      <vt:lpstr>References, readings and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Umera Imtinan</dc:creator>
  <cp:lastModifiedBy>Umera Imtinan</cp:lastModifiedBy>
  <cp:revision>2</cp:revision>
  <dcterms:created xsi:type="dcterms:W3CDTF">2023-08-08T03:43:23Z</dcterms:created>
  <dcterms:modified xsi:type="dcterms:W3CDTF">2023-08-22T04:55:12Z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0x010100E2706BDA9A65D840BED7B85815A415B7</vt:lpwstr>
  </property>
</Properties>
</file>